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8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ija Rinkinen" initials="TR" lastIdx="5" clrIdx="0">
    <p:extLst>
      <p:ext uri="{19B8F6BF-5375-455C-9EA6-DF929625EA0E}">
        <p15:presenceInfo xmlns:p15="http://schemas.microsoft.com/office/powerpoint/2012/main" userId="S::Tuija.Rinkinen@lamk.fi::0e703489-9eeb-4a8a-889a-29f2fb8478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E28"/>
    <a:srgbClr val="1E5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C5CF1-6D26-49A0-81F7-1CD178F9B332}" v="3" dt="2020-12-01T07:35:29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>
      <p:cViewPr varScale="1">
        <p:scale>
          <a:sx n="105" d="100"/>
          <a:sy n="105" d="100"/>
        </p:scale>
        <p:origin x="288" y="200"/>
      </p:cViewPr>
      <p:guideLst/>
    </p:cSldViewPr>
  </p:slideViewPr>
  <p:outlineViewPr>
    <p:cViewPr>
      <p:scale>
        <a:sx n="33" d="100"/>
        <a:sy n="33" d="100"/>
      </p:scale>
      <p:origin x="0" y="-2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74620-325E-7940-9322-093C5F31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D4465-32A6-8C48-A5C7-13543461889D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3823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99744C-6476-EC4D-BB6E-46FF43130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AC53F-8C48-D14E-8DFE-CF0A0246508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1474857"/>
          </a:xfrm>
        </p:spPr>
        <p:txBody>
          <a:bodyPr anchor="t"/>
          <a:lstStyle>
            <a:lvl1pPr algn="l">
              <a:defRPr sz="44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CFA74E-5986-6F4D-BDA1-4BE4FD4B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9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835C4B-D98C-BB4C-93AB-CE3F473D7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BC0C2-782A-7F4F-8F20-1388DC90BFA9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FE4636D-A1DC-3E4B-8501-93E13622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635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B97202-10C1-3943-BACB-56CEB29C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4132C-856A-204C-8E2D-8CC075611026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4CA5C83-FB6D-074C-A31B-A087CDF6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872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1D9FFE9-7CE5-5746-8148-9B4D05E47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D030E-A2A0-514E-A274-C2BC93C50A3C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7D60841-EF0F-E745-B300-2B922C9C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299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43188C-755B-6241-9659-BB117CF5A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467-6895-AA47-910A-7CF428BC5240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755C186-CB7A-8541-AEDB-76EC06F20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FA39574-DAAE-094A-B4D7-0D21B027A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7121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650974D-8CB9-1B40-B85D-0927B5C878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8224"/>
            <a:ext cx="10515600" cy="4351338"/>
          </a:xfrm>
        </p:spPr>
        <p:txBody>
          <a:bodyPr/>
          <a:lstStyle>
            <a:lvl1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0312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7A33B4-3218-2540-B63E-F8DAB4579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2448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98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72806-C872-4E9A-B286-4223EF31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21490-EAC8-4150-B44E-5A50FDDC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B04E66-192E-45A4-851A-9AA205FF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F25B90-1F8A-4FDB-9E0B-C17AA57A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579A08-8F9F-49C1-9461-E3444878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49A3A9-238E-4E06-B580-06B174B4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39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3D87B-7664-4016-9028-58451B8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FA857B-B858-4DBC-BD73-38B3F7B5C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621F5A-38C4-48A5-96CD-41A588E1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CD8062-4546-4A93-A395-B85B363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59C4F-A983-4B83-BC85-1B00F371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0F569-AC78-9F43-9D3B-37412FA98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443534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100511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1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428F20-115E-F946-8EB0-3ED5FE6E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6CB71-EA75-7E41-9012-399BBEAFCBC5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237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229CD1-5067-924B-8876-2C3F02C0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A9602-4774-5743-9C1A-6771B4653034}"/>
              </a:ext>
            </a:extLst>
          </p:cNvPr>
          <p:cNvSpPr/>
          <p:nvPr userDrawn="1"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33492"/>
            <a:ext cx="5181600" cy="4343471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833492"/>
            <a:ext cx="5319713" cy="4343471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3026"/>
            <a:ext cx="5181600" cy="368586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78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D8E490-6F0C-9345-A12B-649D6318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E82C1-C881-0C40-9E42-94908C7C07E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082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095745-12B2-4B47-9DFF-7595CC70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A7B35E-9328-6944-973E-FE4BFEBFE5F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8FA39574-DAAE-094A-B4D7-0D21B027A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7121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650974D-8CB9-1B40-B85D-0927B5C878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8224"/>
            <a:ext cx="10515600" cy="4351338"/>
          </a:xfrm>
        </p:spPr>
        <p:txBody>
          <a:bodyPr/>
          <a:lstStyle>
            <a:lvl1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79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7A33B4-3218-2540-B63E-F8DAB4579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2448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68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ACA7E-4378-4940-B7EB-8BD0149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A8DC29-2744-46ED-A354-1119106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64BE-2947-4498-A2A1-A79442613BE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16507-2E69-684C-BD8F-3C942C0E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5AE53-7242-6246-ABE0-15AEC5DC5757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8195C0E-ACD5-464C-9BF6-69803C69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64D009-34BC-CD49-BAF7-57A3F103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21876F-6F93-D647-BA5E-0857EEA3D11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70011C-C103-A94D-979E-F7232551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744AB579-F0EC-AE4B-9826-E98B346CD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4D781297-7C52-9742-AEB2-D65C8E37F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8" y="4207852"/>
            <a:ext cx="3538360" cy="96606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ABD6BC4-52FD-6B45-8A7C-3916A301D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812800"/>
            <a:ext cx="2277133" cy="2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03D2-B2E2-495B-B2DE-3C70FD9531A4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64BE-2947-4498-A2A1-A79442613B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2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9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question-mark-hacker-attack-mask-2883630/" TargetMode="External"/><Relationship Id="rId3" Type="http://schemas.openxmlformats.org/officeDocument/2006/relationships/hyperlink" Target="https://pixabay.com/illustrations/people-kids-children-group-2129933/" TargetMode="External"/><Relationship Id="rId7" Type="http://schemas.openxmlformats.org/officeDocument/2006/relationships/hyperlink" Target="https://pixabay.com/fi/illustrations/psst-hiljainen-quiet-salaisuus-3838360/" TargetMode="External"/><Relationship Id="rId2" Type="http://schemas.openxmlformats.org/officeDocument/2006/relationships/hyperlink" Target="https://papunet.net/fileadmin/muut/Esitteet/Nettietiketti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fi/illustrations/tietoverkkoturvallisuus-suojelu-3400657/" TargetMode="External"/><Relationship Id="rId5" Type="http://schemas.openxmlformats.org/officeDocument/2006/relationships/hyperlink" Target="https://pixabay.com/fi/images/search/kiusaaminen/" TargetMode="External"/><Relationship Id="rId4" Type="http://schemas.openxmlformats.org/officeDocument/2006/relationships/hyperlink" Target="https://pixabay.com/fi/images/search/klovni/" TargetMode="External"/><Relationship Id="rId9" Type="http://schemas.openxmlformats.org/officeDocument/2006/relationships/hyperlink" Target="https://pixabay.com/photos/bullying-exclude-young-people-288836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47821" y="2936037"/>
            <a:ext cx="10033648" cy="2493801"/>
          </a:xfrm>
        </p:spPr>
        <p:txBody>
          <a:bodyPr>
            <a:normAutofit/>
          </a:bodyPr>
          <a:lstStyle/>
          <a:p>
            <a:r>
              <a:rPr lang="fi-FI" sz="7200" dirty="0" err="1">
                <a:solidFill>
                  <a:srgbClr val="6ABE28"/>
                </a:solidFill>
              </a:rPr>
              <a:t>Netiketti</a:t>
            </a:r>
            <a:endParaRPr lang="fi-FI" sz="7200" dirty="0">
              <a:solidFill>
                <a:srgbClr val="6ABE2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F8A98-A39E-154E-98BB-C56E6F041397}"/>
              </a:ext>
            </a:extLst>
          </p:cNvPr>
          <p:cNvSpPr/>
          <p:nvPr/>
        </p:nvSpPr>
        <p:spPr>
          <a:xfrm>
            <a:off x="3325328" y="2118307"/>
            <a:ext cx="3295649" cy="672410"/>
          </a:xfrm>
          <a:prstGeom prst="rect">
            <a:avLst/>
          </a:prstGeom>
          <a:solidFill>
            <a:srgbClr val="1E5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Turvallisesti netissä</a:t>
            </a:r>
            <a:endParaRPr lang="en-FI" sz="2200" b="1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3DECC-18B1-E64E-9D38-41D63933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10" y="1190374"/>
            <a:ext cx="1271297" cy="174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D0DA7-2580-734B-9C8E-56E213211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3994">
            <a:off x="7421794" y="2400549"/>
            <a:ext cx="2057696" cy="33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FE782E5-B46E-E04A-B300-E8729651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Poppins SemiBold" pitchFamily="2" charset="77"/>
                <a:cs typeface="Poppins SemiBold" pitchFamily="2" charset="77"/>
              </a:rPr>
              <a:t>Lähdeluettelo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A4DBD6C-28A6-7A4A-89D7-D86047DB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/>
              <a:t>Ilmonen, P. Nettietiketti. Internetin käyttäytymissäännöt selkokielellä. Saatavissa: </a:t>
            </a:r>
            <a:r>
              <a:rPr lang="fi-FI" sz="1900" dirty="0">
                <a:ea typeface="+mn-lt"/>
                <a:cs typeface="+mn-lt"/>
                <a:hlinkClick r:id="rId2"/>
              </a:rPr>
              <a:t>https://papunet.net/fileadmin/muut/Esitteet/Nettietiketti.pdf</a:t>
            </a:r>
            <a:endParaRPr lang="fi-FI" sz="1900" dirty="0">
              <a:ea typeface="+mn-lt"/>
              <a:cs typeface="+mn-lt"/>
            </a:endParaRPr>
          </a:p>
          <a:p>
            <a:pPr marL="0" indent="0"/>
            <a:r>
              <a:rPr lang="fi-FI" sz="1900" b="1" dirty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rPr>
              <a:t>Kuvalähteet</a:t>
            </a:r>
            <a:endParaRPr lang="fi-FI" sz="1900" b="1" dirty="0">
              <a:solidFill>
                <a:srgbClr val="1E5A41"/>
              </a:solidFill>
              <a:latin typeface="Poppins SemiBold" pitchFamily="2" charset="77"/>
              <a:ea typeface="+mn-lt"/>
              <a:cs typeface="Poppins SemiBol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3,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/>
              <a:t> </a:t>
            </a:r>
            <a:r>
              <a:rPr lang="fi-FI" sz="1900" dirty="0" err="1">
                <a:hlinkClick r:id="rId3"/>
              </a:rPr>
              <a:t>https</a:t>
            </a:r>
            <a:r>
              <a:rPr lang="fi-FI" sz="1900" dirty="0">
                <a:hlinkClick r:id="rId3"/>
              </a:rPr>
              <a:t>://</a:t>
            </a:r>
            <a:r>
              <a:rPr lang="fi-FI" sz="1900" dirty="0" err="1">
                <a:hlinkClick r:id="rId3"/>
              </a:rPr>
              <a:t>pixabay.com</a:t>
            </a:r>
            <a:r>
              <a:rPr lang="fi-FI" sz="1900" dirty="0">
                <a:hlinkClick r:id="rId3"/>
              </a:rPr>
              <a:t>/</a:t>
            </a:r>
            <a:r>
              <a:rPr lang="fi-FI" sz="1900" dirty="0" err="1">
                <a:hlinkClick r:id="rId3"/>
              </a:rPr>
              <a:t>illustrations</a:t>
            </a:r>
            <a:r>
              <a:rPr lang="fi-FI" sz="1900" dirty="0">
                <a:hlinkClick r:id="rId3"/>
              </a:rPr>
              <a:t>/people-kids-children-group-2129933/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4,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</a:t>
            </a:r>
            <a:r>
              <a:rPr lang="fi-FI" sz="1900" dirty="0"/>
              <a:t> </a:t>
            </a:r>
            <a:r>
              <a:rPr lang="fi-FI" sz="1900" dirty="0">
                <a:hlinkClick r:id="rId4"/>
              </a:rPr>
              <a:t>https://pixabay.com/fi/images/search/klovni/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5,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/>
              <a:t> </a:t>
            </a:r>
            <a:r>
              <a:rPr lang="fi-FI" sz="1900" dirty="0" err="1">
                <a:hlinkClick r:id="rId5"/>
              </a:rPr>
              <a:t>https</a:t>
            </a:r>
            <a:r>
              <a:rPr lang="fi-FI" sz="1900" dirty="0">
                <a:hlinkClick r:id="rId5"/>
              </a:rPr>
              <a:t>://</a:t>
            </a:r>
            <a:r>
              <a:rPr lang="fi-FI" sz="1900" dirty="0" err="1">
                <a:hlinkClick r:id="rId5"/>
              </a:rPr>
              <a:t>pixabay.com</a:t>
            </a:r>
            <a:r>
              <a:rPr lang="fi-FI" sz="1900" dirty="0">
                <a:hlinkClick r:id="rId5"/>
              </a:rPr>
              <a:t>/</a:t>
            </a:r>
            <a:r>
              <a:rPr lang="fi-FI" sz="1900" dirty="0" err="1">
                <a:hlinkClick r:id="rId5"/>
              </a:rPr>
              <a:t>fi</a:t>
            </a:r>
            <a:r>
              <a:rPr lang="fi-FI" sz="1900" dirty="0">
                <a:hlinkClick r:id="rId5"/>
              </a:rPr>
              <a:t>/</a:t>
            </a:r>
            <a:r>
              <a:rPr lang="fi-FI" sz="1900" dirty="0" err="1">
                <a:hlinkClick r:id="rId5"/>
              </a:rPr>
              <a:t>images</a:t>
            </a:r>
            <a:r>
              <a:rPr lang="fi-FI" sz="1900" dirty="0">
                <a:hlinkClick r:id="rId5"/>
              </a:rPr>
              <a:t>/</a:t>
            </a:r>
            <a:r>
              <a:rPr lang="fi-FI" sz="1900" dirty="0" err="1">
                <a:hlinkClick r:id="rId5"/>
              </a:rPr>
              <a:t>search</a:t>
            </a:r>
            <a:r>
              <a:rPr lang="fi-FI" sz="1900" dirty="0">
                <a:hlinkClick r:id="rId5"/>
              </a:rPr>
              <a:t>/kiusaaminen/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6,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 err="1">
                <a:hlinkClick r:id="rId6"/>
              </a:rPr>
              <a:t>https</a:t>
            </a:r>
            <a:r>
              <a:rPr lang="fi-FI" sz="1900" dirty="0">
                <a:hlinkClick r:id="rId6"/>
              </a:rPr>
              <a:t>://</a:t>
            </a:r>
            <a:r>
              <a:rPr lang="fi-FI" sz="1900" dirty="0" err="1">
                <a:hlinkClick r:id="rId6"/>
              </a:rPr>
              <a:t>pixabay.com</a:t>
            </a:r>
            <a:r>
              <a:rPr lang="fi-FI" sz="1900" dirty="0">
                <a:hlinkClick r:id="rId6"/>
              </a:rPr>
              <a:t>/</a:t>
            </a:r>
            <a:r>
              <a:rPr lang="fi-FI" sz="1900" dirty="0" err="1">
                <a:hlinkClick r:id="rId6"/>
              </a:rPr>
              <a:t>fi</a:t>
            </a:r>
            <a:r>
              <a:rPr lang="fi-FI" sz="1900" dirty="0">
                <a:hlinkClick r:id="rId6"/>
              </a:rPr>
              <a:t>/</a:t>
            </a:r>
            <a:r>
              <a:rPr lang="fi-FI" sz="1900" dirty="0" err="1">
                <a:hlinkClick r:id="rId6"/>
              </a:rPr>
              <a:t>illustrations</a:t>
            </a:r>
            <a:r>
              <a:rPr lang="fi-FI" sz="1900" dirty="0">
                <a:hlinkClick r:id="rId6"/>
              </a:rPr>
              <a:t>/tietoverkkoturvallisuus-suojelu-3400657/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7,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 err="1">
                <a:hlinkClick r:id="rId7"/>
              </a:rPr>
              <a:t>https</a:t>
            </a:r>
            <a:r>
              <a:rPr lang="fi-FI" sz="1900" dirty="0">
                <a:hlinkClick r:id="rId7"/>
              </a:rPr>
              <a:t>://</a:t>
            </a:r>
            <a:r>
              <a:rPr lang="fi-FI" sz="1900" dirty="0" err="1">
                <a:hlinkClick r:id="rId7"/>
              </a:rPr>
              <a:t>pixabay.com</a:t>
            </a:r>
            <a:r>
              <a:rPr lang="fi-FI" sz="1900" dirty="0">
                <a:hlinkClick r:id="rId7"/>
              </a:rPr>
              <a:t>/</a:t>
            </a:r>
            <a:r>
              <a:rPr lang="fi-FI" sz="1900" dirty="0" err="1">
                <a:hlinkClick r:id="rId7"/>
              </a:rPr>
              <a:t>fi</a:t>
            </a:r>
            <a:r>
              <a:rPr lang="fi-FI" sz="1900" dirty="0">
                <a:hlinkClick r:id="rId7"/>
              </a:rPr>
              <a:t>/</a:t>
            </a:r>
            <a:r>
              <a:rPr lang="fi-FI" sz="1900" dirty="0" err="1">
                <a:hlinkClick r:id="rId7"/>
              </a:rPr>
              <a:t>illustrations</a:t>
            </a:r>
            <a:r>
              <a:rPr lang="fi-FI" sz="1900" dirty="0">
                <a:hlinkClick r:id="rId7"/>
              </a:rPr>
              <a:t>/psst-hiljainen-quiet-salaisuus-3838360/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8,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</a:t>
            </a:r>
            <a:r>
              <a:rPr lang="fi-FI" sz="1900" dirty="0"/>
              <a:t> </a:t>
            </a:r>
            <a:r>
              <a:rPr lang="fi-FI" sz="1900" dirty="0">
                <a:hlinkClick r:id="rId8"/>
              </a:rPr>
              <a:t>https://pixabay.com/photos/question-mark-hacker-attack-mask-2883630/</a:t>
            </a:r>
            <a:endParaRPr lang="fi-FI" sz="19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9,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/>
              <a:t> </a:t>
            </a:r>
            <a:r>
              <a:rPr lang="fi-FI" sz="1900" dirty="0">
                <a:hlinkClick r:id="rId9"/>
              </a:rPr>
              <a:t>https://pixabay.com/photos/bullying-exclude-young-people-2888363/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</a:t>
            </a:r>
            <a:r>
              <a:rPr lang="fi-FI" sz="1900" dirty="0"/>
              <a:t>10, Väestöliitto</a:t>
            </a:r>
          </a:p>
        </p:txBody>
      </p:sp>
    </p:spTree>
    <p:extLst>
      <p:ext uri="{BB962C8B-B14F-4D97-AF65-F5344CB8AC3E}">
        <p14:creationId xmlns:p14="http://schemas.microsoft.com/office/powerpoint/2010/main" val="63624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 University of Applied Sciences logo">
            <a:extLst>
              <a:ext uri="{FF2B5EF4-FFF2-40B4-BE49-F238E27FC236}">
                <a16:creationId xmlns:a16="http://schemas.microsoft.com/office/drawing/2014/main" id="{21D147DA-C242-B742-874D-EA00E826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4" name="Picture 3" descr="Väestöliiton logo">
            <a:extLst>
              <a:ext uri="{FF2B5EF4-FFF2-40B4-BE49-F238E27FC236}">
                <a16:creationId xmlns:a16="http://schemas.microsoft.com/office/drawing/2014/main" id="{3ED473C0-AEF1-5340-87B6-301F775BE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5" name="Picture 4" descr="Opetushallitus rahoittaa hanketta logo">
            <a:extLst>
              <a:ext uri="{FF2B5EF4-FFF2-40B4-BE49-F238E27FC236}">
                <a16:creationId xmlns:a16="http://schemas.microsoft.com/office/drawing/2014/main" id="{23883063-7ED9-5043-8274-EB1394FE4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6" y="812799"/>
            <a:ext cx="2277133" cy="2201228"/>
          </a:xfrm>
          <a:prstGeom prst="rect">
            <a:avLst/>
          </a:prstGeom>
        </p:spPr>
      </p:pic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EDB1E0C-5EB8-A84A-9477-77555F098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0" y="3112607"/>
            <a:ext cx="2782307" cy="2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ACAEBD2-6428-4A58-992F-D82AD3B15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41" y="1547967"/>
            <a:ext cx="4290784" cy="403958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CB8774-82BF-4B4A-83A1-8416571CC43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73125" y="1998663"/>
            <a:ext cx="5865813" cy="4692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Netiketti tarkoittaa internetin käyttäytymissääntöjä.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Kun noudatat </a:t>
            </a:r>
            <a:r>
              <a:rPr lang="fi-FI" dirty="0" err="1"/>
              <a:t>netikettiä</a:t>
            </a:r>
            <a:r>
              <a:rPr lang="fi-FI" dirty="0"/>
              <a:t>, on internetissä seikkaileminen hieman turvallisempaa.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Muista, että käyttäydyt netissä muita kohtaan samoin kuin toivoisit itseäsi kohtaan käyttäydyttävän.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D56BE2-8897-4DC0-A642-A86CDBD5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75" y="1201387"/>
            <a:ext cx="5181600" cy="693161"/>
          </a:xfrm>
        </p:spPr>
        <p:txBody>
          <a:bodyPr/>
          <a:lstStyle/>
          <a:p>
            <a:r>
              <a:rPr lang="fi-FI" dirty="0"/>
              <a:t>Mitä </a:t>
            </a:r>
            <a:r>
              <a:rPr lang="fi-FI" dirty="0" err="1"/>
              <a:t>netiketti</a:t>
            </a:r>
            <a:r>
              <a:rPr lang="fi-FI" dirty="0"/>
              <a:t> tarkoittaa?</a:t>
            </a:r>
          </a:p>
        </p:txBody>
      </p:sp>
    </p:spTree>
    <p:extLst>
      <p:ext uri="{BB962C8B-B14F-4D97-AF65-F5344CB8AC3E}">
        <p14:creationId xmlns:p14="http://schemas.microsoft.com/office/powerpoint/2010/main" val="228296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5">
            <a:extLst>
              <a:ext uri="{FF2B5EF4-FFF2-40B4-BE49-F238E27FC236}">
                <a16:creationId xmlns:a16="http://schemas.microsoft.com/office/drawing/2014/main" id="{4DEB2751-E898-1E40-B3E4-B8212F0C5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29965" b="10304"/>
          <a:stretch/>
        </p:blipFill>
        <p:spPr>
          <a:xfrm>
            <a:off x="6575700" y="1415409"/>
            <a:ext cx="4492104" cy="434610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0C01FE-7BB0-43A9-A3C1-8284553BE98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14400" y="2035073"/>
            <a:ext cx="5181600" cy="469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Mieti, mitä teet tai sanot internetissä.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Internetissä ei saa huijata ketään.</a:t>
            </a:r>
            <a:endParaRPr lang="fi-FI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 voi olla varma, kenen kanssa netissä keskustelet. Vaikka et itse huijaisi, voi joku toinen huijata sinua. </a:t>
            </a:r>
            <a:endParaRPr lang="fi-FI" dirty="0">
              <a:cs typeface="Calibri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C1BE3F-B9FC-4913-A202-B6ACB9B1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37279"/>
            <a:ext cx="5181600" cy="693161"/>
          </a:xfrm>
        </p:spPr>
        <p:txBody>
          <a:bodyPr/>
          <a:lstStyle/>
          <a:p>
            <a:r>
              <a:rPr lang="fi-FI" dirty="0"/>
              <a:t>1. Ole rehellinen</a:t>
            </a:r>
          </a:p>
        </p:txBody>
      </p:sp>
    </p:spTree>
    <p:extLst>
      <p:ext uri="{BB962C8B-B14F-4D97-AF65-F5344CB8AC3E}">
        <p14:creationId xmlns:p14="http://schemas.microsoft.com/office/powerpoint/2010/main" val="207299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7">
            <a:extLst>
              <a:ext uri="{FF2B5EF4-FFF2-40B4-BE49-F238E27FC236}">
                <a16:creationId xmlns:a16="http://schemas.microsoft.com/office/drawing/2014/main" id="{76331D7F-8A0C-AD46-B97C-420EEBC82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r="15130"/>
          <a:stretch/>
        </p:blipFill>
        <p:spPr>
          <a:xfrm>
            <a:off x="6415701" y="1484416"/>
            <a:ext cx="4938099" cy="3577441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E72208-9890-41D3-9675-BBC42CC8BF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2282210"/>
            <a:ext cx="4773460" cy="46925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Mieti, mitä kirjoitat nettiin.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Ketään ei saa loukata tai kiusata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Kukaan ei saa loukata tai kiusata sinua.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2B6D46-E6C3-4941-AD45-19D59498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416"/>
            <a:ext cx="5181600" cy="693161"/>
          </a:xfrm>
        </p:spPr>
        <p:txBody>
          <a:bodyPr/>
          <a:lstStyle/>
          <a:p>
            <a:r>
              <a:rPr lang="fi-FI" dirty="0"/>
              <a:t>2. Kunnioita toisia netissä</a:t>
            </a:r>
          </a:p>
        </p:txBody>
      </p:sp>
    </p:spTree>
    <p:extLst>
      <p:ext uri="{BB962C8B-B14F-4D97-AF65-F5344CB8AC3E}">
        <p14:creationId xmlns:p14="http://schemas.microsoft.com/office/powerpoint/2010/main" val="293108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9">
            <a:extLst>
              <a:ext uri="{FF2B5EF4-FFF2-40B4-BE49-F238E27FC236}">
                <a16:creationId xmlns:a16="http://schemas.microsoft.com/office/drawing/2014/main" id="{95EA1A00-086A-1843-B8F4-53FAB6D5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r="9758"/>
          <a:stretch/>
        </p:blipFill>
        <p:spPr>
          <a:xfrm>
            <a:off x="6425195" y="1676400"/>
            <a:ext cx="4626397" cy="3505200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3D8D09-727C-4BB7-BB38-6B556B7361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2474091"/>
            <a:ext cx="5181600" cy="4692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Keksi turvallinen salasana.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Älä kerro salasanaasi ulkopuolisille.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Säilytä salasanasi turvallisesti.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F8FD90-B247-47F9-8728-467DB897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6400"/>
            <a:ext cx="5181600" cy="693161"/>
          </a:xfrm>
        </p:spPr>
        <p:txBody>
          <a:bodyPr/>
          <a:lstStyle/>
          <a:p>
            <a:r>
              <a:rPr lang="fi-FI" dirty="0"/>
              <a:t>3. Salasanan käyttö</a:t>
            </a:r>
          </a:p>
        </p:txBody>
      </p:sp>
    </p:spTree>
    <p:extLst>
      <p:ext uri="{BB962C8B-B14F-4D97-AF65-F5344CB8AC3E}">
        <p14:creationId xmlns:p14="http://schemas.microsoft.com/office/powerpoint/2010/main" val="346165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7">
            <a:extLst>
              <a:ext uri="{FF2B5EF4-FFF2-40B4-BE49-F238E27FC236}">
                <a16:creationId xmlns:a16="http://schemas.microsoft.com/office/drawing/2014/main" id="{159B0586-E14C-7A46-89BF-51238CFAD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02" y="1484416"/>
            <a:ext cx="3888942" cy="4143601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0A5237-FA3E-4D6C-A35F-63F6CF1570E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14399" y="2497962"/>
            <a:ext cx="5595257" cy="46925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Älä kerro henkilötietojasi netissä: koko nimeäsi, henkilötunnustasi, osoitettasi, puhelinnumeroasi, sähköpostiosoitettasi.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Joku voi käyttää tietojasi väärin.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098715-1ADE-4BB4-B94D-AF0B4459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0168"/>
            <a:ext cx="5595256" cy="693161"/>
          </a:xfrm>
        </p:spPr>
        <p:txBody>
          <a:bodyPr/>
          <a:lstStyle/>
          <a:p>
            <a:r>
              <a:rPr lang="fi-FI" dirty="0"/>
              <a:t>4. Pidä henkilötiedot salassa</a:t>
            </a:r>
          </a:p>
        </p:txBody>
      </p:sp>
    </p:spTree>
    <p:extLst>
      <p:ext uri="{BB962C8B-B14F-4D97-AF65-F5344CB8AC3E}">
        <p14:creationId xmlns:p14="http://schemas.microsoft.com/office/powerpoint/2010/main" val="160459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92A7E007-689B-C84B-8D49-C1632F875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-418" r="19098" b="418"/>
          <a:stretch/>
        </p:blipFill>
        <p:spPr>
          <a:xfrm>
            <a:off x="6686947" y="1257264"/>
            <a:ext cx="4345229" cy="4343471"/>
          </a:xfrm>
          <a:prstGeom prst="ellipse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E097B4-04BA-4DA8-9486-C46E99E8D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43437"/>
            <a:ext cx="5562600" cy="43434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Internetissä on helppoa valehdella, kuka on. Henkilö voi valehdella esimerkiksi ikänsä tai sukupuolensa.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Myös valokuva henkilöstä voi olla väärä.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Mieti tarkkaan, kenen kanssa keskustelet netissä.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Internetissä on valitettavasti huijareita eli ihmisiä, jotka valehtelevat. 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13BDA2-3542-403E-BD2F-30F2A0C3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72971"/>
            <a:ext cx="5181600" cy="368586"/>
          </a:xfrm>
        </p:spPr>
        <p:txBody>
          <a:bodyPr>
            <a:normAutofit fontScale="90000"/>
          </a:bodyPr>
          <a:lstStyle/>
          <a:p>
            <a:r>
              <a:rPr lang="fi-FI" dirty="0"/>
              <a:t>5. Älä luota vieraisiin! </a:t>
            </a:r>
          </a:p>
        </p:txBody>
      </p:sp>
    </p:spTree>
    <p:extLst>
      <p:ext uri="{BB962C8B-B14F-4D97-AF65-F5344CB8AC3E}">
        <p14:creationId xmlns:p14="http://schemas.microsoft.com/office/powerpoint/2010/main" val="422047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9">
            <a:extLst>
              <a:ext uri="{FF2B5EF4-FFF2-40B4-BE49-F238E27FC236}">
                <a16:creationId xmlns:a16="http://schemas.microsoft.com/office/drawing/2014/main" id="{6DAF0A59-06DB-C141-9310-DC06ED50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484416"/>
            <a:ext cx="5319713" cy="359357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BF4646-D8B4-47C3-B9F5-D75E66E181F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73870" y="2623711"/>
            <a:ext cx="5319713" cy="4692547"/>
          </a:xfrm>
        </p:spPr>
        <p:txBody>
          <a:bodyPr>
            <a:normAutofit/>
          </a:bodyPr>
          <a:lstStyle/>
          <a:p>
            <a:r>
              <a:rPr lang="fi-FI" dirty="0"/>
              <a:t>Älä levitä väärää tietoa internetissä</a:t>
            </a:r>
          </a:p>
          <a:p>
            <a:r>
              <a:rPr lang="fi-FI" dirty="0"/>
              <a:t>Älä jaa kavereiden kuvia tai videoita ilman lupaa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2C4F4B-269D-4DEA-BABB-C7C8A79A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870" y="1825917"/>
            <a:ext cx="5319713" cy="693161"/>
          </a:xfrm>
        </p:spPr>
        <p:txBody>
          <a:bodyPr/>
          <a:lstStyle/>
          <a:p>
            <a:r>
              <a:rPr lang="fi-FI" dirty="0"/>
              <a:t>6. Älä levitä</a:t>
            </a:r>
          </a:p>
        </p:txBody>
      </p:sp>
    </p:spTree>
    <p:extLst>
      <p:ext uri="{BB962C8B-B14F-4D97-AF65-F5344CB8AC3E}">
        <p14:creationId xmlns:p14="http://schemas.microsoft.com/office/powerpoint/2010/main" val="335253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65A4C-E2D3-46E0-B3E2-97F552C7E54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14399" y="2889771"/>
            <a:ext cx="5761973" cy="4448371"/>
          </a:xfrm>
        </p:spPr>
        <p:txBody>
          <a:bodyPr/>
          <a:lstStyle/>
          <a:p>
            <a:r>
              <a:rPr lang="fi-FI" dirty="0"/>
              <a:t>Sano ei – jos esimerkiksi tuntematon pyytää lähettämään kuvasi</a:t>
            </a:r>
          </a:p>
          <a:p>
            <a:r>
              <a:rPr lang="fi-FI" dirty="0"/>
              <a:t>Lähde pois tilanteesta</a:t>
            </a:r>
          </a:p>
          <a:p>
            <a:r>
              <a:rPr lang="fi-FI" dirty="0"/>
              <a:t>Kerro turvalliselle aikuiselle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BEB6672-15C9-4F47-8029-DB0B4B6C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11"/>
          <a:stretch/>
        </p:blipFill>
        <p:spPr bwMode="auto">
          <a:xfrm>
            <a:off x="7260771" y="0"/>
            <a:ext cx="4931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9D488E-24B1-4391-8B66-4A887818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7801"/>
            <a:ext cx="5181600" cy="693161"/>
          </a:xfrm>
        </p:spPr>
        <p:txBody>
          <a:bodyPr>
            <a:normAutofit fontScale="90000"/>
          </a:bodyPr>
          <a:lstStyle/>
          <a:p>
            <a:r>
              <a:rPr lang="fi-FI" dirty="0"/>
              <a:t>7. Jos näet internetissä jotain epäilyttävää tai pelottavaa</a:t>
            </a:r>
          </a:p>
        </p:txBody>
      </p:sp>
    </p:spTree>
    <p:extLst>
      <p:ext uri="{BB962C8B-B14F-4D97-AF65-F5344CB8AC3E}">
        <p14:creationId xmlns:p14="http://schemas.microsoft.com/office/powerpoint/2010/main" val="426093447"/>
      </p:ext>
    </p:extLst>
  </p:cSld>
  <p:clrMapOvr>
    <a:masterClrMapping/>
  </p:clrMapOvr>
</p:sld>
</file>

<file path=ppt/theme/theme1.xml><?xml version="1.0" encoding="utf-8"?>
<a:theme xmlns:a="http://schemas.openxmlformats.org/drawingml/2006/main" name="Väestöliitto Tum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̈estöliitto Theme2" id="{9EE230D3-3F5E-FF45-9D47-A8FE0F926DA3}" vid="{F9A81742-F055-B04B-9F3A-B21F91AA9AF5}"/>
    </a:ext>
  </a:extLst>
</a:theme>
</file>

<file path=ppt/theme/theme2.xml><?xml version="1.0" encoding="utf-8"?>
<a:theme xmlns:a="http://schemas.openxmlformats.org/drawingml/2006/main" name="1_Väestöliitto vaalea ja tum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̈estöliitto vaalea ja tumma" id="{404ED541-6223-0543-99E9-7BAD4F0F81C6}" vid="{90A14CBD-7265-8F4C-8DF1-9D5E0A7657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AD7FBC19EE4F82E0966400EBCA0F" ma:contentTypeVersion="7" ma:contentTypeDescription="Create a new document." ma:contentTypeScope="" ma:versionID="bcee3d63ad03afaf281d125c01e2930a">
  <xsd:schema xmlns:xsd="http://www.w3.org/2001/XMLSchema" xmlns:xs="http://www.w3.org/2001/XMLSchema" xmlns:p="http://schemas.microsoft.com/office/2006/metadata/properties" xmlns:ns2="65dda0f1-b86e-4eec-8316-ec37122ff248" targetNamespace="http://schemas.microsoft.com/office/2006/metadata/properties" ma:root="true" ma:fieldsID="d76efb96977c9862159455b327cae3e4" ns2:_="">
    <xsd:import namespace="65dda0f1-b86e-4eec-8316-ec37122ff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da0f1-b86e-4eec-8316-ec37122ff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C5FAE4-59F8-41D3-AF44-2222CF9A40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CA18BD-59C0-4AE6-8642-32B1398B9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da0f1-b86e-4eec-8316-ec37122ff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E79EAF-E3E4-4BFA-93E4-DEC23844E1BF}">
  <ds:schemaRefs>
    <ds:schemaRef ds:uri="http://purl.org/dc/terms/"/>
    <ds:schemaRef ds:uri="http://schemas.openxmlformats.org/package/2006/metadata/core-properties"/>
    <ds:schemaRef ds:uri="65dda0f1-b86e-4eec-8316-ec37122ff24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Väestöliitto vaalea ja tumma</Template>
  <TotalTime>321</TotalTime>
  <Words>382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Poppins SemiBold</vt:lpstr>
      <vt:lpstr>Väestöliitto Tumma</vt:lpstr>
      <vt:lpstr>1_Väestöliitto vaalea ja tumma</vt:lpstr>
      <vt:lpstr>Netiketti</vt:lpstr>
      <vt:lpstr>Mitä netiketti tarkoittaa?</vt:lpstr>
      <vt:lpstr>1. Ole rehellinen</vt:lpstr>
      <vt:lpstr>2. Kunnioita toisia netissä</vt:lpstr>
      <vt:lpstr>3. Salasanan käyttö</vt:lpstr>
      <vt:lpstr>4. Pidä henkilötiedot salassa</vt:lpstr>
      <vt:lpstr>5. Älä luota vieraisiin! </vt:lpstr>
      <vt:lpstr>6. Älä levitä</vt:lpstr>
      <vt:lpstr>7. Jos näet internetissä jotain epäilyttävää tai pelottavaa</vt:lpstr>
      <vt:lpstr>Lähdeluettelo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Katri Virtalaakso</cp:lastModifiedBy>
  <cp:revision>69</cp:revision>
  <dcterms:created xsi:type="dcterms:W3CDTF">2020-09-03T11:12:45Z</dcterms:created>
  <dcterms:modified xsi:type="dcterms:W3CDTF">2020-12-09T08:39:36Z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0x0101003C49AD7FBC19EE4F82E0966400EBCA0F</vt:lpwstr>
  </property>
</Properties>
</file>