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graafinen suunnittelu, muotoilu&#10;&#10;Kuvaus luotu automaattisesti">
            <a:extLst>
              <a:ext uri="{FF2B5EF4-FFF2-40B4-BE49-F238E27FC236}">
                <a16:creationId xmlns:a16="http://schemas.microsoft.com/office/drawing/2014/main" id="{16A55D9A-FF24-29DD-E8BF-FCE4ED00D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-38100"/>
            <a:ext cx="18285714" cy="1032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239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Mukautettu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Kopio: Kopio: Vaakamuoto_Palvelut  (Esitys)</dc:title>
  <dc:creator>Heidi Schrooten</dc:creator>
  <cp:lastModifiedBy>Heidi Schrooten</cp:lastModifiedBy>
  <cp:revision>3</cp:revision>
  <dcterms:created xsi:type="dcterms:W3CDTF">2006-08-16T00:00:00Z</dcterms:created>
  <dcterms:modified xsi:type="dcterms:W3CDTF">2024-05-20T13:01:23Z</dcterms:modified>
  <dc:identifier>DAGFev2jXkg</dc:identifier>
</cp:coreProperties>
</file>