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AB9646-A121-37DC-2DA6-9A022F682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47619F0-1F73-8F83-8B9A-08704F135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956FDE3-7476-85C3-E690-C100C9D11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86954A-AEA9-4D8D-B5BB-B1A2A799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26488E-6728-CDE9-C74E-633C0ADA7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2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69AE51-B0AB-7517-0500-8B53D9E63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C268D14-F6A7-66C7-0973-7D33E033E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68262E-239B-6727-A23B-34C46F46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DC442A-BA3E-AA65-9058-565C736F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C05D6E-A941-39EC-B251-7ACC2287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4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27C4E43A-0061-BF34-4667-B9C52DD95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4E5BC4-5F01-7CBC-B4F2-F7DE5A5F0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554BAB7-A055-9170-C00D-67F9BA20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EB8F4F-2C65-C581-CD80-F01ED4ED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E2F84A6-EEA1-5118-6396-A9A99BFB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5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86DA72-5D2B-55FA-6419-F3CF9611F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ADFCC8-C541-1741-E730-F7ACCB82C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CB48D8-8678-9AEA-5192-23C09E9B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CA9B76-3139-1416-C9B1-3AE2587C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7DA191-5C0B-43B0-BDAA-CCAF93E3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0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C347E-69B5-7D25-6CE2-A4CC0A3B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AEC8E95-90EA-5524-9B6D-2DEB3D058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7B44B7-6859-A65D-040A-C57314D1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234018-29B3-254B-D79A-645C59B5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EAE3CB-FB3F-2488-DD6D-0CF02538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5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A91DF6-D2F4-E93A-8DA5-B3F852382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FAB21D-3742-A900-C4C3-23F8F2FE1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1D63AE8-7802-FD12-477C-6D82B0E90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429741F-BD73-46C4-6FA8-45D1C0C5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D5DEE6-022D-CDB3-AB9A-F64FF246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EEF03B3-EEC1-DB5B-38A8-3F4A0EDB2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9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FDD9E4-8AD2-42A1-4C55-7D8350609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38C97FA-2390-CA83-6911-BE3CDBB60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B304146-6129-C248-6F42-2AD59577D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2266EEE-29BB-57D1-45F9-E2580FB25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C9423A9-A57B-3C54-0762-9D348B929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D6FEB46-E196-84C8-E3AD-95E5F6453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6FE4BF0-C264-9723-E49A-082C000C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AB77186-F58A-9B34-6796-9C812ED3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6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C2A2AC-5551-684C-5232-714C2612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CBC113A-C4ED-0DF8-9201-D0090529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8A37221-0916-9528-FFFE-B5EB3767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FE1530D-0A6D-DC9E-D2D1-AAFD8B37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2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8643044-F3B5-4E80-7942-486A6E65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DB8B7C0-8F24-F616-88D3-F4F0644E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826ABCB-CE8C-3055-77B8-E466DCE1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1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755FBD-E98B-99E2-3771-7508BDE42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D17A40-0BEC-3246-DD5A-E2599565F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8A6D19F-5D1B-1EBC-33F6-69C886740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056C4CE-2FDC-3CE9-955C-1892C965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2FD6E1-8140-848A-9BFE-9BB21226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BBD904-AD19-9798-40F0-48B5157F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4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48F1EC-30A0-E051-1C5B-949934CC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BF53BCE-D4C9-D0E6-1525-112A4E803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AB186DA-756E-EA32-0CC1-33A5CA07D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FF496DD-C49A-178A-6814-5BEC9BD3E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B12797-05D5-F54D-99E7-210119388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556D10-97CF-2CB1-D9C4-8199534C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1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8662FDF-DC82-A14E-ADC7-F92FB736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BF470DB-7EF0-9440-03B1-02B175FA9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556FD4B-5812-EFC8-EF0B-FE774D3469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E03FEF-E930-481C-97FA-D4BE8A4AC9E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F2FE50-54B0-0F05-2071-684AF08121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4FA6CD-F30B-4CEF-6313-5C66BABDCF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E94331-6619-4A4E-8263-C0DAC435D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5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F14CFA-40A3-6A50-7673-B0A2C8B29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EAF011-3767-B145-128A-3B25D85619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Kuva 4" descr="Kuva, joka sisältää kohteen teksti, kuvakaappaus, graafinen suunnittelu, animaatio">
            <a:extLst>
              <a:ext uri="{FF2B5EF4-FFF2-40B4-BE49-F238E27FC236}">
                <a16:creationId xmlns:a16="http://schemas.microsoft.com/office/drawing/2014/main" id="{3A8E5813-374E-5BEA-42E9-651098D73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31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Ville Iivonen</dc:creator>
  <cp:lastModifiedBy>Ville Iivonen</cp:lastModifiedBy>
  <cp:revision>1</cp:revision>
  <dcterms:created xsi:type="dcterms:W3CDTF">2025-03-26T11:27:04Z</dcterms:created>
  <dcterms:modified xsi:type="dcterms:W3CDTF">2025-03-26T11:27:48Z</dcterms:modified>
</cp:coreProperties>
</file>